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3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5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3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15E2-34E8-4FC7-9364-B912B44C6114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4D0B-C3CB-4AE8-9709-00A1B198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greeks/religion/greekrelig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forkids.org/learn/greeks/philosophy/index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fatima/Users/karen/Documents/web/h4k2002/learn/egypt/food/egyptfood.htm" TargetMode="External"/><Relationship Id="rId2" Type="http://schemas.openxmlformats.org/officeDocument/2006/relationships/hyperlink" Target="http://www.historyforkids.org/learn/economy/fishing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forkids.org/learn/economy/pigs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greeks/religion/sacrifice.htm" TargetMode="External"/><Relationship Id="rId2" Type="http://schemas.openxmlformats.org/officeDocument/2006/relationships/hyperlink" Target="http://www.historyforkids.org/learn/greeks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forkids.org/learn/economy/hunting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food/barley.htm" TargetMode="External"/><Relationship Id="rId2" Type="http://schemas.openxmlformats.org/officeDocument/2006/relationships/hyperlink" Target="http://www.historyforkids.org/learn/food/whea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forkids.org/learn/greeks/food/oil.htm" TargetMode="External"/><Relationship Id="rId5" Type="http://schemas.openxmlformats.org/officeDocument/2006/relationships/hyperlink" Target="http://www.historyforkids.org/learn/food/wine.htm" TargetMode="External"/><Relationship Id="rId4" Type="http://schemas.openxmlformats.org/officeDocument/2006/relationships/hyperlink" Target="http://www.historyforkids.org/learn/food/millet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tx1"/>
                </a:solidFill>
              </a:rPr>
              <a:t>Ancient Greek Food</a:t>
            </a:r>
          </a:p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5" name="Picture 5" descr="Greek food - ap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3400" y="2514600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Food, for the Greeks, had all sorts of </a:t>
            </a:r>
            <a:r>
              <a:rPr lang="en-US" sz="6000" dirty="0">
                <a:solidFill>
                  <a:schemeClr val="tx1"/>
                </a:solidFill>
                <a:hlinkClick r:id="rId3"/>
              </a:rPr>
              <a:t>religious</a:t>
            </a:r>
            <a:r>
              <a:rPr lang="en-US" sz="6000" dirty="0">
                <a:solidFill>
                  <a:schemeClr val="tx1"/>
                </a:solidFill>
              </a:rPr>
              <a:t> and </a:t>
            </a:r>
            <a:r>
              <a:rPr lang="en-US" sz="6000" dirty="0">
                <a:solidFill>
                  <a:schemeClr val="tx1"/>
                </a:solidFill>
                <a:hlinkClick r:id="rId4"/>
              </a:rPr>
              <a:t>philosophical</a:t>
            </a:r>
            <a:r>
              <a:rPr lang="en-US" sz="6000" dirty="0">
                <a:solidFill>
                  <a:schemeClr val="tx1"/>
                </a:solidFill>
              </a:rPr>
              <a:t> meaning. </a:t>
            </a:r>
          </a:p>
        </p:txBody>
      </p:sp>
    </p:spTree>
    <p:extLst>
      <p:ext uri="{BB962C8B-B14F-4D97-AF65-F5344CB8AC3E}">
        <p14:creationId xmlns:p14="http://schemas.microsoft.com/office/powerpoint/2010/main" val="13848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1066800"/>
            <a:ext cx="7950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They also grew vegetables, especially legumes (lentils, beans, peas, chickpeas). </a:t>
            </a:r>
          </a:p>
        </p:txBody>
      </p:sp>
    </p:spTree>
    <p:extLst>
      <p:ext uri="{BB962C8B-B14F-4D97-AF65-F5344CB8AC3E}">
        <p14:creationId xmlns:p14="http://schemas.microsoft.com/office/powerpoint/2010/main" val="8262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www.sproutnet.com/lent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325755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WordArt 4" descr="Sand"/>
          <p:cNvSpPr>
            <a:spLocks noChangeArrowheads="1" noChangeShapeType="1" noTextEdit="1"/>
          </p:cNvSpPr>
          <p:nvPr/>
        </p:nvSpPr>
        <p:spPr bwMode="auto">
          <a:xfrm rot="5400000">
            <a:off x="3969544" y="2812256"/>
            <a:ext cx="5943600" cy="12334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Lentils</a:t>
            </a:r>
          </a:p>
        </p:txBody>
      </p:sp>
    </p:spTree>
    <p:extLst>
      <p:ext uri="{BB962C8B-B14F-4D97-AF65-F5344CB8AC3E}">
        <p14:creationId xmlns:p14="http://schemas.microsoft.com/office/powerpoint/2010/main" val="34185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http://www.showshown.com/bowmanfarm/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0373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WordArt 4" descr="Sand"/>
          <p:cNvSpPr>
            <a:spLocks noChangeArrowheads="1" noChangeShapeType="1" noTextEdit="1"/>
          </p:cNvSpPr>
          <p:nvPr/>
        </p:nvSpPr>
        <p:spPr bwMode="auto">
          <a:xfrm rot="5400000">
            <a:off x="3969544" y="2812256"/>
            <a:ext cx="5943600" cy="12334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Beans</a:t>
            </a:r>
          </a:p>
        </p:txBody>
      </p:sp>
    </p:spTree>
    <p:extLst>
      <p:ext uri="{BB962C8B-B14F-4D97-AF65-F5344CB8AC3E}">
        <p14:creationId xmlns:p14="http://schemas.microsoft.com/office/powerpoint/2010/main" val="33658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http://www.ryderfarmcsa.org/images/p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004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WordArt 4" descr="Sand"/>
          <p:cNvSpPr>
            <a:spLocks noChangeArrowheads="1" noChangeShapeType="1" noTextEdit="1"/>
          </p:cNvSpPr>
          <p:nvPr/>
        </p:nvSpPr>
        <p:spPr bwMode="auto">
          <a:xfrm rot="5400000">
            <a:off x="3969544" y="2812256"/>
            <a:ext cx="5943600" cy="12334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Peas</a:t>
            </a:r>
          </a:p>
        </p:txBody>
      </p:sp>
    </p:spTree>
    <p:extLst>
      <p:ext uri="{BB962C8B-B14F-4D97-AF65-F5344CB8AC3E}">
        <p14:creationId xmlns:p14="http://schemas.microsoft.com/office/powerpoint/2010/main" val="13478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ttp://www.all-creatures.org/recipes/images/i-chickpeas-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521176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WordArt 4" descr="Sand"/>
          <p:cNvSpPr>
            <a:spLocks noChangeArrowheads="1" noChangeShapeType="1" noTextEdit="1"/>
          </p:cNvSpPr>
          <p:nvPr/>
        </p:nvSpPr>
        <p:spPr bwMode="auto">
          <a:xfrm rot="5400000">
            <a:off x="4457700" y="2324100"/>
            <a:ext cx="5943600" cy="2209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Chick</a:t>
            </a:r>
          </a:p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Peas</a:t>
            </a:r>
          </a:p>
        </p:txBody>
      </p:sp>
    </p:spTree>
    <p:extLst>
      <p:ext uri="{BB962C8B-B14F-4D97-AF65-F5344CB8AC3E}">
        <p14:creationId xmlns:p14="http://schemas.microsoft.com/office/powerpoint/2010/main" val="8491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14400" y="990600"/>
            <a:ext cx="7620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Possibly they ate more </a:t>
            </a:r>
            <a:r>
              <a:rPr lang="en-US" sz="6000">
                <a:solidFill>
                  <a:schemeClr val="tx1"/>
                </a:solidFill>
                <a:hlinkClick r:id="rId2"/>
              </a:rPr>
              <a:t>fish</a:t>
            </a:r>
            <a:r>
              <a:rPr lang="en-US" sz="6000">
                <a:solidFill>
                  <a:schemeClr val="tx1"/>
                </a:solidFill>
              </a:rPr>
              <a:t> than most </a:t>
            </a:r>
            <a:r>
              <a:rPr lang="en-US" sz="6000">
                <a:solidFill>
                  <a:schemeClr val="tx1"/>
                </a:solidFill>
                <a:hlinkClick r:id="rId3"/>
              </a:rPr>
              <a:t>other Mediterranean people</a:t>
            </a:r>
            <a:r>
              <a:rPr lang="en-US" sz="600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2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ttp://business-sciences.cant.ac.uk/geography-and-science/Socrates/fish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54864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WordArt 4" descr="Sand"/>
          <p:cNvSpPr>
            <a:spLocks noChangeArrowheads="1" noChangeShapeType="1" noTextEdit="1"/>
          </p:cNvSpPr>
          <p:nvPr/>
        </p:nvSpPr>
        <p:spPr bwMode="auto">
          <a:xfrm rot="5400000">
            <a:off x="4731544" y="2736056"/>
            <a:ext cx="5943600" cy="12334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Comic Sans MS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40991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533400"/>
            <a:ext cx="7696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Also, because of their feelings about sacrificing meat, they may have eaten </a:t>
            </a:r>
            <a:r>
              <a:rPr lang="en-US" sz="6000">
                <a:solidFill>
                  <a:schemeClr val="tx1"/>
                </a:solidFill>
                <a:hlinkClick r:id="rId2"/>
              </a:rPr>
              <a:t>meat</a:t>
            </a:r>
            <a:r>
              <a:rPr lang="en-US" sz="6000">
                <a:solidFill>
                  <a:schemeClr val="tx1"/>
                </a:solidFill>
              </a:rPr>
              <a:t> less than other people did.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omic Sans MS" pitchFamily="66" charset="0"/>
              </a:rPr>
              <a:t>Food in Ancient Greece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1242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Olives, grapes and figs grew along the coast.</a:t>
            </a:r>
          </a:p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Wheat was grown on the plains.</a:t>
            </a:r>
          </a:p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Lentils, beans and chickpeas were also grown.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Comic Sans MS" pitchFamily="66" charset="0"/>
              </a:rPr>
              <a:t>Food in Ancient Greece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1242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Olives, grapes and figs grew along the coast.</a:t>
            </a:r>
          </a:p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Wheat was grown on the plains.</a:t>
            </a:r>
          </a:p>
          <a:p>
            <a:r>
              <a:rPr lang="en-US" sz="3600" dirty="0">
                <a:solidFill>
                  <a:srgbClr val="FFFFFF"/>
                </a:solidFill>
                <a:latin typeface="Comic Sans MS" pitchFamily="66" charset="0"/>
              </a:rPr>
              <a:t>Lentils, beans and chickpeas were also grown.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The </a:t>
            </a:r>
            <a:r>
              <a:rPr lang="en-US" sz="6000">
                <a:solidFill>
                  <a:schemeClr val="tx1"/>
                </a:solidFill>
                <a:hlinkClick r:id="rId2"/>
              </a:rPr>
              <a:t>Greeks</a:t>
            </a:r>
            <a:r>
              <a:rPr lang="en-US" sz="6000">
                <a:solidFill>
                  <a:schemeClr val="tx1"/>
                </a:solidFill>
              </a:rPr>
              <a:t>, to begin with, never ate meat unless it had been </a:t>
            </a:r>
            <a:r>
              <a:rPr lang="en-US" sz="6000">
                <a:solidFill>
                  <a:schemeClr val="tx1"/>
                </a:solidFill>
                <a:hlinkClick r:id="rId3"/>
              </a:rPr>
              <a:t>sacrificed</a:t>
            </a:r>
            <a:r>
              <a:rPr lang="en-US" sz="6000">
                <a:solidFill>
                  <a:schemeClr val="tx1"/>
                </a:solidFill>
              </a:rPr>
              <a:t> to a god, or had been </a:t>
            </a:r>
            <a:r>
              <a:rPr lang="en-US" sz="6000">
                <a:solidFill>
                  <a:schemeClr val="tx1"/>
                </a:solidFill>
                <a:hlinkClick r:id="rId4"/>
              </a:rPr>
              <a:t>hunted</a:t>
            </a:r>
            <a:r>
              <a:rPr lang="en-US" sz="6000">
                <a:solidFill>
                  <a:schemeClr val="tx1"/>
                </a:solidFill>
              </a:rPr>
              <a:t> in the wild. </a:t>
            </a:r>
          </a:p>
        </p:txBody>
      </p:sp>
    </p:spTree>
    <p:extLst>
      <p:ext uri="{BB962C8B-B14F-4D97-AF65-F5344CB8AC3E}">
        <p14:creationId xmlns:p14="http://schemas.microsoft.com/office/powerpoint/2010/main" val="10669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304800"/>
            <a:ext cx="79248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Even with vegetables, many Greeks believed that particular foods were cleaner or dirtier, or that certain gods liked certain foods better than others. </a:t>
            </a:r>
          </a:p>
        </p:txBody>
      </p:sp>
    </p:spTree>
    <p:extLst>
      <p:ext uri="{BB962C8B-B14F-4D97-AF65-F5344CB8AC3E}">
        <p14:creationId xmlns:p14="http://schemas.microsoft.com/office/powerpoint/2010/main" val="31089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3400" y="381000"/>
            <a:ext cx="7924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The Greeks ate mainly the Mediterranean triad, </a:t>
            </a:r>
            <a:r>
              <a:rPr lang="en-US" sz="6000">
                <a:solidFill>
                  <a:schemeClr val="tx1"/>
                </a:solidFill>
                <a:hlinkClick r:id="rId2"/>
              </a:rPr>
              <a:t>wheat</a:t>
            </a:r>
            <a:r>
              <a:rPr lang="en-US" sz="6000">
                <a:solidFill>
                  <a:schemeClr val="tx1"/>
                </a:solidFill>
              </a:rPr>
              <a:t> (or </a:t>
            </a:r>
            <a:r>
              <a:rPr lang="en-US" sz="6000">
                <a:solidFill>
                  <a:schemeClr val="tx1"/>
                </a:solidFill>
                <a:hlinkClick r:id="rId3"/>
              </a:rPr>
              <a:t>barley</a:t>
            </a:r>
            <a:r>
              <a:rPr lang="en-US" sz="6000">
                <a:solidFill>
                  <a:schemeClr val="tx1"/>
                </a:solidFill>
              </a:rPr>
              <a:t> or </a:t>
            </a:r>
            <a:r>
              <a:rPr lang="en-US" sz="6000">
                <a:solidFill>
                  <a:schemeClr val="tx1"/>
                </a:solidFill>
                <a:hlinkClick r:id="rId4"/>
              </a:rPr>
              <a:t>millet</a:t>
            </a:r>
            <a:r>
              <a:rPr lang="en-US" sz="6000">
                <a:solidFill>
                  <a:schemeClr val="tx1"/>
                </a:solidFill>
              </a:rPr>
              <a:t>), </a:t>
            </a:r>
            <a:r>
              <a:rPr lang="en-US" sz="6000">
                <a:solidFill>
                  <a:schemeClr val="tx1"/>
                </a:solidFill>
                <a:hlinkClick r:id="rId5"/>
              </a:rPr>
              <a:t>wine</a:t>
            </a:r>
            <a:r>
              <a:rPr lang="en-US" sz="6000">
                <a:solidFill>
                  <a:schemeClr val="tx1"/>
                </a:solidFill>
              </a:rPr>
              <a:t>, and </a:t>
            </a:r>
            <a:r>
              <a:rPr lang="en-US" sz="6000">
                <a:solidFill>
                  <a:schemeClr val="tx1"/>
                </a:solidFill>
                <a:hlinkClick r:id="rId6"/>
              </a:rPr>
              <a:t>olive oil</a:t>
            </a:r>
            <a:r>
              <a:rPr lang="en-US" sz="600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86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news.minnesota.publicradio.org/features/2003/04/24_gundersond_gmwheat/images/whea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http://www.oznet.ksu.edu/fieldday/kids/pictures/kidsfieldday230/cg_wheat_s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6289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1676400" y="5105400"/>
            <a:ext cx="3581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Wheat</a:t>
            </a:r>
          </a:p>
        </p:txBody>
      </p:sp>
    </p:spTree>
    <p:extLst>
      <p:ext uri="{BB962C8B-B14F-4D97-AF65-F5344CB8AC3E}">
        <p14:creationId xmlns:p14="http://schemas.microsoft.com/office/powerpoint/2010/main" val="13835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1676400" y="5105400"/>
            <a:ext cx="3581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Barley</a:t>
            </a:r>
          </a:p>
        </p:txBody>
      </p:sp>
      <p:pic>
        <p:nvPicPr>
          <p:cNvPr id="46088" name="Picture 8" descr="http://www.hops.co.uk/sectiontwo/Images/Ba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477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food.oregonstate.edu/images/grains/barley/barley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4718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676400" y="5105400"/>
            <a:ext cx="3581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Millet</a:t>
            </a:r>
          </a:p>
        </p:txBody>
      </p:sp>
      <p:pic>
        <p:nvPicPr>
          <p:cNvPr id="47110" name="Picture 6" descr="http://www.silkflowersandmore.com/images/dried6/millet-07575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2897188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www.guineafowl.com/fritsfarm/guineas/millet/mill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978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://www.mystudios.com/art/ancient/greek/greek-wine-pit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32051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http://www.honeyflowfarm.com/Images/Grape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267075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667000" y="5105400"/>
            <a:ext cx="3581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Wine</a:t>
            </a:r>
          </a:p>
        </p:txBody>
      </p:sp>
    </p:spTree>
    <p:extLst>
      <p:ext uri="{BB962C8B-B14F-4D97-AF65-F5344CB8AC3E}">
        <p14:creationId xmlns:p14="http://schemas.microsoft.com/office/powerpoint/2010/main" val="7861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www.greek-olive-oil.com/images/icons/olivehistory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9718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http://www.oliveoilsource.com/images/trees/Olive%20tree%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81330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ttp://www.mccullagh.org/db9/1ds2-4/green-ol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417763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2667000" y="5105400"/>
            <a:ext cx="3581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Olive Oil</a:t>
            </a:r>
          </a:p>
        </p:txBody>
      </p:sp>
    </p:spTree>
    <p:extLst>
      <p:ext uri="{BB962C8B-B14F-4D97-AF65-F5344CB8AC3E}">
        <p14:creationId xmlns:p14="http://schemas.microsoft.com/office/powerpoint/2010/main" val="40553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212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in Ancient Greece</vt:lpstr>
      <vt:lpstr>Food in Ancient Greece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Remya.k</dc:creator>
  <cp:lastModifiedBy>Remya.k</cp:lastModifiedBy>
  <cp:revision>4</cp:revision>
  <dcterms:created xsi:type="dcterms:W3CDTF">2012-10-20T09:46:11Z</dcterms:created>
  <dcterms:modified xsi:type="dcterms:W3CDTF">2012-11-18T14:08:07Z</dcterms:modified>
</cp:coreProperties>
</file>