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36AA-AD56-467A-9398-3A18B83CCB05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0F60-1ACA-4D17-B5C9-1AF6A70AB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2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36AA-AD56-467A-9398-3A18B83CCB05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0F60-1ACA-4D17-B5C9-1AF6A70AB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5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36AA-AD56-467A-9398-3A18B83CCB05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0F60-1ACA-4D17-B5C9-1AF6A70AB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7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36AA-AD56-467A-9398-3A18B83CCB05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0F60-1ACA-4D17-B5C9-1AF6A70AB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36AA-AD56-467A-9398-3A18B83CCB05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0F60-1ACA-4D17-B5C9-1AF6A70AB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5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36AA-AD56-467A-9398-3A18B83CCB05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0F60-1ACA-4D17-B5C9-1AF6A70AB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6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36AA-AD56-467A-9398-3A18B83CCB05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0F60-1ACA-4D17-B5C9-1AF6A70AB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7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36AA-AD56-467A-9398-3A18B83CCB05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0F60-1ACA-4D17-B5C9-1AF6A70AB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4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36AA-AD56-467A-9398-3A18B83CCB05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0F60-1ACA-4D17-B5C9-1AF6A70AB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1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36AA-AD56-467A-9398-3A18B83CCB05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0F60-1ACA-4D17-B5C9-1AF6A70AB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3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36AA-AD56-467A-9398-3A18B83CCB05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0F60-1ACA-4D17-B5C9-1AF6A70AB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3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36AA-AD56-467A-9398-3A18B83CCB05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10F60-1ACA-4D17-B5C9-1AF6A70AB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0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b="1" dirty="0" smtClean="0">
                <a:latin typeface="Aharoni" pitchFamily="2" charset="-79"/>
                <a:cs typeface="Aharoni" pitchFamily="2" charset="-79"/>
              </a:rPr>
              <a:t>Saucepan</a:t>
            </a:r>
            <a:r>
              <a:rPr lang="en-US" sz="27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2700" dirty="0" smtClean="0">
                <a:latin typeface="Aharoni" pitchFamily="2" charset="-79"/>
                <a:cs typeface="Aharoni" pitchFamily="2" charset="-79"/>
              </a:rPr>
            </a:br>
            <a:r>
              <a:rPr lang="en-US" sz="2700" dirty="0" smtClean="0">
                <a:latin typeface="Aharoni" pitchFamily="2" charset="-79"/>
                <a:cs typeface="Aharoni" pitchFamily="2" charset="-79"/>
              </a:rPr>
              <a:t>- It allows heat to travel through the metal to the food.</a:t>
            </a:r>
            <a:br>
              <a:rPr lang="en-US" sz="2700" dirty="0" smtClean="0">
                <a:latin typeface="Aharoni" pitchFamily="2" charset="-79"/>
                <a:cs typeface="Aharoni" pitchFamily="2" charset="-79"/>
              </a:rPr>
            </a:br>
            <a:r>
              <a:rPr lang="en-US" sz="2700" dirty="0" smtClean="0">
                <a:latin typeface="Aharoni" pitchFamily="2" charset="-79"/>
                <a:cs typeface="Aharoni" pitchFamily="2" charset="-79"/>
              </a:rPr>
              <a:t>- </a:t>
            </a:r>
            <a:r>
              <a:rPr lang="en-US" sz="2700" dirty="0" smtClean="0">
                <a:latin typeface="Aharoni" pitchFamily="2" charset="-79"/>
                <a:cs typeface="Aharoni" pitchFamily="2" charset="-79"/>
              </a:rPr>
              <a:t>It does not melt on the cooker.</a:t>
            </a:r>
            <a:r>
              <a:rPr lang="en-US" sz="27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2700" dirty="0" smtClean="0">
                <a:latin typeface="Aharoni" pitchFamily="2" charset="-79"/>
                <a:cs typeface="Aharoni" pitchFamily="2" charset="-79"/>
              </a:rPr>
            </a:b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" name="Picture 2" descr="http://cdn3.explainthatstuff.com/heating-water-in-p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" b="221"/>
          <a:stretch>
            <a:fillRect/>
          </a:stretch>
        </p:blipFill>
        <p:spPr bwMode="auto">
          <a:xfrm>
            <a:off x="1981200" y="22860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19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700" b="1" dirty="0" smtClean="0">
                <a:latin typeface="Aharoni" pitchFamily="2" charset="-79"/>
                <a:cs typeface="Aharoni" pitchFamily="2" charset="-79"/>
              </a:rPr>
              <a:t>Metal spoon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2400" dirty="0" smtClean="0">
                <a:latin typeface="Aharoni" pitchFamily="2" charset="-79"/>
                <a:cs typeface="Aharoni" pitchFamily="2" charset="-79"/>
              </a:rPr>
            </a:b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- It does not melt in hot liquids.</a:t>
            </a:r>
            <a:br>
              <a:rPr lang="en-US" sz="2400" dirty="0" smtClean="0">
                <a:latin typeface="Aharoni" pitchFamily="2" charset="-79"/>
                <a:cs typeface="Aharoni" pitchFamily="2" charset="-79"/>
              </a:rPr>
            </a:b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- It does not stain easily.</a:t>
            </a:r>
            <a:br>
              <a:rPr lang="en-US" sz="2400" dirty="0" smtClean="0">
                <a:latin typeface="Aharoni" pitchFamily="2" charset="-79"/>
                <a:cs typeface="Aharoni" pitchFamily="2" charset="-79"/>
              </a:rPr>
            </a:b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- It does not break easily.</a:t>
            </a:r>
            <a:br>
              <a:rPr lang="en-US" sz="2400" dirty="0" smtClean="0">
                <a:latin typeface="Aharoni" pitchFamily="2" charset="-79"/>
                <a:cs typeface="Aharoni" pitchFamily="2" charset="-79"/>
              </a:rPr>
            </a:b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http://www.ohgizmo.com/wp-content/uploads/2008/06/stir-mug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3600"/>
            <a:ext cx="409575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babble.com/CS/blogs/droolicious/2009/05/spo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43000" y="2895600"/>
            <a:ext cx="29337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25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Nail</a:t>
            </a:r>
            <a:br>
              <a:rPr lang="en-US" sz="2400" dirty="0" smtClean="0">
                <a:latin typeface="Aharoni" pitchFamily="2" charset="-79"/>
                <a:cs typeface="Aharoni" pitchFamily="2" charset="-79"/>
              </a:rPr>
            </a:b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- It is strong.</a:t>
            </a:r>
            <a:br>
              <a:rPr lang="en-US" sz="2400" dirty="0" smtClean="0">
                <a:latin typeface="Aharoni" pitchFamily="2" charset="-79"/>
                <a:cs typeface="Aharoni" pitchFamily="2" charset="-79"/>
              </a:rPr>
            </a:b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- It can be made sharp.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100" name="Picture 4" descr="http://i.istockimg.com/file_thumbview_approve/5921833/2/stock-photo-5921833-hammer-amp-n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752600"/>
            <a:ext cx="3619500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304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Saucepan - It allows heat to travel through the metal to the food. - It does not melt on the cooker. </vt:lpstr>
      <vt:lpstr>  Metal spoon - It does not melt in hot liquids. - It does not stain easily. - It does not break easily. </vt:lpstr>
      <vt:lpstr>Nail - It is strong. - It can be made sharp.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Saucepan - It allows heat to travel through the metal to the food. - It does not melt on the cooker.</dc:title>
  <dc:creator>Muneera1 A</dc:creator>
  <cp:lastModifiedBy>Muneera1 A</cp:lastModifiedBy>
  <cp:revision>2</cp:revision>
  <dcterms:created xsi:type="dcterms:W3CDTF">2011-11-09T17:37:57Z</dcterms:created>
  <dcterms:modified xsi:type="dcterms:W3CDTF">2011-11-09T17:55:06Z</dcterms:modified>
</cp:coreProperties>
</file>